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2" r:id="rId3"/>
    <p:sldId id="259" r:id="rId4"/>
    <p:sldId id="258" r:id="rId5"/>
    <p:sldId id="261" r:id="rId6"/>
    <p:sldId id="260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6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40F69-2577-054B-822E-BB8B935DE033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9944D-C983-B641-AC7A-A05AF13C1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94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>
              <a:latin typeface="Calibri" charset="0"/>
              <a:ea typeface="MS PGothic" charset="0"/>
            </a:endParaRPr>
          </a:p>
        </p:txBody>
      </p:sp>
      <p:sp>
        <p:nvSpPr>
          <p:cNvPr id="4198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8AE6E081-1DB8-8B46-8BF4-FE2A514F50E9}" type="slidenum">
              <a:rPr lang="pt-BR" sz="1200"/>
              <a:pPr/>
              <a:t>7</a:t>
            </a:fld>
            <a:endParaRPr lang="pt-B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1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1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7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61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8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4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18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63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2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0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0977D-C9F2-F149-B684-D847F9E6C4D8}" type="datetimeFigureOut">
              <a:rPr lang="en-US" smtClean="0"/>
              <a:t>31/10/20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25202-0015-0B44-9E61-04E6361B5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5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microsoft.com/office/2007/relationships/hdphoto" Target="../media/hdphoto1.wdp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.png"/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20-10-26 às 19.06.0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3" b="7562"/>
          <a:stretch/>
        </p:blipFill>
        <p:spPr>
          <a:xfrm>
            <a:off x="0" y="2755604"/>
            <a:ext cx="9144000" cy="4131589"/>
          </a:xfrm>
          <a:prstGeom prst="rect">
            <a:avLst/>
          </a:prstGeom>
        </p:spPr>
      </p:pic>
      <p:pic>
        <p:nvPicPr>
          <p:cNvPr id="3" name="Picture 2" descr="BannerYouTubeVIVENCIANDO]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9" b="23022"/>
          <a:stretch/>
        </p:blipFill>
        <p:spPr>
          <a:xfrm>
            <a:off x="0" y="14606"/>
            <a:ext cx="9144000" cy="27154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6784" y="2763981"/>
            <a:ext cx="32982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oteworthy Light"/>
                <a:cs typeface="Noteworthy Light"/>
              </a:rPr>
              <a:t>Helena </a:t>
            </a:r>
            <a:r>
              <a:rPr lang="en-US" sz="2800" dirty="0" err="1" smtClean="0">
                <a:latin typeface="Noteworthy Light"/>
                <a:cs typeface="Noteworthy Light"/>
              </a:rPr>
              <a:t>Bonciani</a:t>
            </a:r>
            <a:r>
              <a:rPr lang="en-US" sz="2800" dirty="0" smtClean="0">
                <a:latin typeface="Noteworthy Light"/>
                <a:cs typeface="Noteworthy Light"/>
              </a:rPr>
              <a:t> Nader</a:t>
            </a:r>
          </a:p>
          <a:p>
            <a:r>
              <a:rPr lang="en-US" sz="2800" dirty="0" smtClean="0">
                <a:latin typeface="Noteworthy Light"/>
                <a:cs typeface="Noteworthy Light"/>
              </a:rPr>
              <a:t>Giselle Zenker Justo</a:t>
            </a:r>
            <a:endParaRPr lang="en-US" sz="2800" dirty="0">
              <a:latin typeface="Noteworthy Light"/>
              <a:cs typeface="Noteworthy Light"/>
            </a:endParaRPr>
          </a:p>
        </p:txBody>
      </p:sp>
    </p:spTree>
    <p:extLst>
      <p:ext uri="{BB962C8B-B14F-4D97-AF65-F5344CB8AC3E}">
        <p14:creationId xmlns:p14="http://schemas.microsoft.com/office/powerpoint/2010/main" val="3627279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446" y="1510130"/>
            <a:ext cx="898724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oteworthy Bold"/>
                <a:cs typeface="Noteworthy Bold"/>
              </a:rPr>
              <a:t>Projetos</a:t>
            </a:r>
            <a:endParaRPr lang="en-US" sz="2800" dirty="0" smtClean="0">
              <a:latin typeface="Noteworthy Bold"/>
              <a:cs typeface="Noteworthy Bold"/>
            </a:endParaRPr>
          </a:p>
          <a:p>
            <a:endParaRPr lang="en-US" sz="1050" dirty="0" smtClean="0"/>
          </a:p>
          <a:p>
            <a:endParaRPr lang="en-US" sz="1050" dirty="0" smtClean="0"/>
          </a:p>
          <a:p>
            <a:r>
              <a:rPr lang="en-US" sz="2800" dirty="0" err="1" smtClean="0"/>
              <a:t>Vivenciando</a:t>
            </a:r>
            <a:r>
              <a:rPr lang="en-US" sz="2800" dirty="0" smtClean="0"/>
              <a:t> a </a:t>
            </a:r>
            <a:r>
              <a:rPr lang="en-US" sz="2800" dirty="0" err="1" smtClean="0"/>
              <a:t>Biologia</a:t>
            </a:r>
            <a:r>
              <a:rPr lang="en-US" sz="2800" dirty="0" smtClean="0"/>
              <a:t> e a </a:t>
            </a:r>
            <a:r>
              <a:rPr lang="en-US" sz="2800" dirty="0" err="1" smtClean="0"/>
              <a:t>Química</a:t>
            </a:r>
            <a:r>
              <a:rPr lang="en-US" sz="2800" dirty="0" smtClean="0"/>
              <a:t>: </a:t>
            </a:r>
            <a:r>
              <a:rPr lang="en-US" sz="2800" dirty="0" err="1" smtClean="0"/>
              <a:t>Produzindo</a:t>
            </a:r>
            <a:r>
              <a:rPr lang="en-US" sz="2800" dirty="0" smtClean="0"/>
              <a:t> </a:t>
            </a:r>
            <a:r>
              <a:rPr lang="en-US" sz="2800" dirty="0" err="1" smtClean="0"/>
              <a:t>Ciência</a:t>
            </a:r>
            <a:r>
              <a:rPr lang="en-US" sz="2800" dirty="0" smtClean="0"/>
              <a:t>, </a:t>
            </a:r>
            <a:r>
              <a:rPr lang="en-US" sz="2800" dirty="0" err="1" smtClean="0"/>
              <a:t>Despertando</a:t>
            </a:r>
            <a:r>
              <a:rPr lang="en-US" sz="2800" dirty="0" smtClean="0"/>
              <a:t> </a:t>
            </a:r>
            <a:r>
              <a:rPr lang="en-US" sz="2800" dirty="0" err="1" smtClean="0"/>
              <a:t>Cidadãos</a:t>
            </a:r>
            <a:r>
              <a:rPr lang="en-US" sz="2800" dirty="0" smtClean="0"/>
              <a:t> </a:t>
            </a:r>
            <a:r>
              <a:rPr lang="en-US" sz="2800" dirty="0" err="1" smtClean="0"/>
              <a:t>Críticos</a:t>
            </a:r>
            <a:r>
              <a:rPr lang="en-US" sz="2800" dirty="0" smtClean="0"/>
              <a:t> (SBPC-2020)</a:t>
            </a:r>
          </a:p>
          <a:p>
            <a:endParaRPr lang="en-US" sz="1050" dirty="0" smtClean="0"/>
          </a:p>
          <a:p>
            <a:endParaRPr lang="en-US" sz="1050" dirty="0"/>
          </a:p>
          <a:p>
            <a:endParaRPr lang="en-US" sz="1050" dirty="0" smtClean="0"/>
          </a:p>
          <a:p>
            <a:r>
              <a:rPr lang="en-US" sz="2800" dirty="0" err="1" smtClean="0"/>
              <a:t>Inteligência</a:t>
            </a:r>
            <a:r>
              <a:rPr lang="en-US" sz="2800" dirty="0" smtClean="0"/>
              <a:t> </a:t>
            </a:r>
            <a:r>
              <a:rPr lang="en-US" sz="2800" dirty="0" smtClean="0"/>
              <a:t>Artificial</a:t>
            </a:r>
            <a:r>
              <a:rPr lang="en-US" sz="2800" dirty="0" smtClean="0"/>
              <a:t>: A Nova </a:t>
            </a:r>
            <a:r>
              <a:rPr lang="en-US" sz="2800" dirty="0" err="1" smtClean="0"/>
              <a:t>Fronteira</a:t>
            </a:r>
            <a:r>
              <a:rPr lang="en-US" sz="2800" dirty="0" smtClean="0"/>
              <a:t> da </a:t>
            </a:r>
            <a:r>
              <a:rPr lang="en-US" sz="2800" dirty="0" err="1" smtClean="0"/>
              <a:t>Ciência</a:t>
            </a:r>
            <a:r>
              <a:rPr lang="en-US" sz="2800" dirty="0" smtClean="0"/>
              <a:t> </a:t>
            </a:r>
            <a:r>
              <a:rPr lang="en-US" sz="2800" dirty="0" err="1" smtClean="0"/>
              <a:t>Brasileira</a:t>
            </a:r>
            <a:r>
              <a:rPr lang="en-US" sz="2800" dirty="0" smtClean="0"/>
              <a:t> (SNCT/CNPq-2020)</a:t>
            </a:r>
          </a:p>
        </p:txBody>
      </p:sp>
    </p:spTree>
    <p:extLst>
      <p:ext uri="{BB962C8B-B14F-4D97-AF65-F5344CB8AC3E}">
        <p14:creationId xmlns:p14="http://schemas.microsoft.com/office/powerpoint/2010/main" val="3656959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20-10-26 às 19.23.4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" t="12991" r="1178" b="7818"/>
          <a:stretch/>
        </p:blipFill>
        <p:spPr>
          <a:xfrm>
            <a:off x="1" y="0"/>
            <a:ext cx="4864618" cy="2464269"/>
          </a:xfrm>
          <a:prstGeom prst="rect">
            <a:avLst/>
          </a:prstGeom>
        </p:spPr>
      </p:pic>
      <p:pic>
        <p:nvPicPr>
          <p:cNvPr id="4" name="Picture 3" descr="Captura de Tela 2020-10-26 às 19.27.09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t="14268" r="24965" b="12161"/>
          <a:stretch/>
        </p:blipFill>
        <p:spPr>
          <a:xfrm>
            <a:off x="0" y="3674390"/>
            <a:ext cx="4808255" cy="3183610"/>
          </a:xfrm>
          <a:prstGeom prst="rect">
            <a:avLst/>
          </a:prstGeom>
        </p:spPr>
      </p:pic>
      <p:pic>
        <p:nvPicPr>
          <p:cNvPr id="3" name="Picture 2" descr="Captura de Tela 2020-10-26 às 19.26.0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t="14268" r="25922" b="27233"/>
          <a:stretch/>
        </p:blipFill>
        <p:spPr>
          <a:xfrm>
            <a:off x="4902126" y="2343322"/>
            <a:ext cx="4241873" cy="25037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3366613"/>
            <a:ext cx="50712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www.youtube.com</a:t>
            </a:r>
            <a:r>
              <a:rPr lang="en-US" sz="1400" dirty="0"/>
              <a:t>/channel/UCVNBdwVrahe9Z8RxulEN9cg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9409" y="4847069"/>
            <a:ext cx="3942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www.instagram.com</a:t>
            </a:r>
            <a:r>
              <a:rPr lang="en-US" sz="1400" dirty="0"/>
              <a:t>/</a:t>
            </a:r>
            <a:r>
              <a:rPr lang="en-US" sz="1400" dirty="0" err="1"/>
              <a:t>vivenciandoabiologia</a:t>
            </a:r>
            <a:r>
              <a:rPr lang="en-US" sz="1400" dirty="0" smtClean="0"/>
              <a:t>/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902126" y="617140"/>
            <a:ext cx="3890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www.facebook.com</a:t>
            </a:r>
            <a:r>
              <a:rPr lang="en-US" sz="1400" dirty="0"/>
              <a:t>/</a:t>
            </a:r>
            <a:r>
              <a:rPr lang="en-US" sz="1400" dirty="0" err="1"/>
              <a:t>vivenciandoabiologia</a:t>
            </a:r>
            <a:r>
              <a:rPr lang="en-US" sz="14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7224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dcae504-7ccb-4ef1-a812-c6c7c8f54dd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28" y="306582"/>
            <a:ext cx="4629515" cy="2604102"/>
          </a:xfrm>
          <a:prstGeom prst="rect">
            <a:avLst/>
          </a:prstGeom>
        </p:spPr>
      </p:pic>
      <p:pic>
        <p:nvPicPr>
          <p:cNvPr id="4" name="Picture 3" descr="Captura de Tela 2020-09-25 às 11.03.36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2" t="31851" r="57571" b="15882"/>
          <a:stretch/>
        </p:blipFill>
        <p:spPr>
          <a:xfrm>
            <a:off x="5066342" y="116792"/>
            <a:ext cx="3663431" cy="3231151"/>
          </a:xfrm>
          <a:prstGeom prst="rect">
            <a:avLst/>
          </a:prstGeom>
        </p:spPr>
      </p:pic>
      <p:pic>
        <p:nvPicPr>
          <p:cNvPr id="5" name="Picture 4" descr="PHOTO-2020-09-25-11-13-5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9" y="3115074"/>
            <a:ext cx="4424734" cy="2488913"/>
          </a:xfrm>
          <a:prstGeom prst="rect">
            <a:avLst/>
          </a:prstGeom>
        </p:spPr>
      </p:pic>
      <p:pic>
        <p:nvPicPr>
          <p:cNvPr id="6" name="Picture 5" descr="PHOTO-2020-09-15-12-05-1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718" y="3488681"/>
            <a:ext cx="3452079" cy="25890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3487" y="6077741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ra.sbpcnet.org.br</a:t>
            </a:r>
            <a:r>
              <a:rPr lang="en-US" dirty="0"/>
              <a:t>/72RA/</a:t>
            </a:r>
          </a:p>
        </p:txBody>
      </p:sp>
    </p:spTree>
    <p:extLst>
      <p:ext uri="{BB962C8B-B14F-4D97-AF65-F5344CB8AC3E}">
        <p14:creationId xmlns:p14="http://schemas.microsoft.com/office/powerpoint/2010/main" val="414746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20-09-25 às 10.50.13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45" t="12745" r="20589" b="7517"/>
          <a:stretch/>
        </p:blipFill>
        <p:spPr>
          <a:xfrm>
            <a:off x="254000" y="190500"/>
            <a:ext cx="4645912" cy="34730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Captura de Tela 2020-10-26 às 19.43.22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6" t="31127" r="14269" b="7052"/>
          <a:stretch/>
        </p:blipFill>
        <p:spPr>
          <a:xfrm>
            <a:off x="4212887" y="3150355"/>
            <a:ext cx="4788238" cy="3533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Captura de Tela 2020-10-31 às 08.43.57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07" t="19167" r="8333" b="61111"/>
          <a:stretch/>
        </p:blipFill>
        <p:spPr>
          <a:xfrm>
            <a:off x="5095876" y="293687"/>
            <a:ext cx="1103426" cy="16668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56427" y="444500"/>
            <a:ext cx="2944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oteworthy Light"/>
                <a:cs typeface="Noteworthy Light"/>
              </a:rPr>
              <a:t>Curso</a:t>
            </a:r>
            <a:r>
              <a:rPr lang="en-US" sz="2000" dirty="0" smtClean="0">
                <a:latin typeface="Noteworthy Light"/>
                <a:cs typeface="Noteworthy Light"/>
              </a:rPr>
              <a:t> </a:t>
            </a:r>
            <a:r>
              <a:rPr lang="en-US" sz="2000" dirty="0">
                <a:latin typeface="Noteworthy Light"/>
                <a:cs typeface="Noteworthy Light"/>
              </a:rPr>
              <a:t>de </a:t>
            </a:r>
            <a:r>
              <a:rPr lang="en-US" sz="2000" dirty="0">
                <a:latin typeface="Noteworthy Light"/>
                <a:cs typeface="Noteworthy Light"/>
              </a:rPr>
              <a:t>de </a:t>
            </a:r>
            <a:r>
              <a:rPr lang="en-US" sz="2000" dirty="0" err="1">
                <a:latin typeface="Noteworthy Light"/>
                <a:cs typeface="Noteworthy Light"/>
              </a:rPr>
              <a:t>atualização</a:t>
            </a:r>
            <a:r>
              <a:rPr lang="en-US" sz="2000" dirty="0">
                <a:latin typeface="Noteworthy Light"/>
                <a:cs typeface="Noteworthy Light"/>
              </a:rPr>
              <a:t> </a:t>
            </a:r>
            <a:r>
              <a:rPr lang="en-US" sz="2000" dirty="0" err="1">
                <a:latin typeface="Noteworthy Light"/>
                <a:cs typeface="Noteworthy Light"/>
              </a:rPr>
              <a:t>em</a:t>
            </a:r>
            <a:r>
              <a:rPr lang="en-US" sz="2000" dirty="0">
                <a:latin typeface="Noteworthy Light"/>
                <a:cs typeface="Noteworthy Light"/>
              </a:rPr>
              <a:t> </a:t>
            </a:r>
            <a:r>
              <a:rPr lang="en-US" sz="2000" dirty="0" err="1">
                <a:latin typeface="Noteworthy Light"/>
                <a:cs typeface="Noteworthy Light"/>
              </a:rPr>
              <a:t>Biologia</a:t>
            </a:r>
            <a:r>
              <a:rPr lang="en-US" sz="2000" dirty="0">
                <a:latin typeface="Noteworthy Light"/>
                <a:cs typeface="Noteworthy Light"/>
              </a:rPr>
              <a:t> </a:t>
            </a:r>
            <a:r>
              <a:rPr lang="en-US" sz="2000" dirty="0" err="1">
                <a:latin typeface="Noteworthy Light"/>
                <a:cs typeface="Noteworthy Light"/>
              </a:rPr>
              <a:t>celular</a:t>
            </a:r>
            <a:r>
              <a:rPr lang="en-US" sz="2000" dirty="0">
                <a:latin typeface="Noteworthy Light"/>
                <a:cs typeface="Noteworthy Light"/>
              </a:rPr>
              <a:t> e </a:t>
            </a:r>
            <a:r>
              <a:rPr lang="en-US" sz="2000" dirty="0" smtClean="0">
                <a:latin typeface="Noteworthy Light"/>
                <a:cs typeface="Noteworthy Light"/>
              </a:rPr>
              <a:t>Molecular</a:t>
            </a:r>
          </a:p>
          <a:p>
            <a:pPr algn="ctr"/>
            <a:endParaRPr lang="en-US" sz="1200" dirty="0" smtClean="0">
              <a:latin typeface="Noteworthy Light"/>
              <a:cs typeface="Noteworthy Light"/>
            </a:endParaRPr>
          </a:p>
          <a:p>
            <a:pPr algn="ctr"/>
            <a:r>
              <a:rPr lang="en-US" sz="2000" dirty="0" err="1" smtClean="0">
                <a:latin typeface="Noteworthy Light"/>
                <a:cs typeface="Noteworthy Light"/>
              </a:rPr>
              <a:t>Junho</a:t>
            </a:r>
            <a:r>
              <a:rPr lang="en-US" sz="2000" dirty="0" smtClean="0">
                <a:latin typeface="Noteworthy Light"/>
                <a:cs typeface="Noteworthy Light"/>
              </a:rPr>
              <a:t>/2020  </a:t>
            </a:r>
            <a:endParaRPr lang="en-US" sz="2000" dirty="0">
              <a:latin typeface="Noteworthy Light"/>
              <a:cs typeface="Noteworthy Light"/>
            </a:endParaRPr>
          </a:p>
        </p:txBody>
      </p:sp>
    </p:spTree>
    <p:extLst>
      <p:ext uri="{BB962C8B-B14F-4D97-AF65-F5344CB8AC3E}">
        <p14:creationId xmlns:p14="http://schemas.microsoft.com/office/powerpoint/2010/main" val="2056680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tura de Tela 2020-10-26 às 19.38.0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1" t="13246" r="2614" b="3475"/>
          <a:stretch/>
        </p:blipFill>
        <p:spPr>
          <a:xfrm>
            <a:off x="-12719" y="0"/>
            <a:ext cx="9153037" cy="5109740"/>
          </a:xfrm>
          <a:prstGeom prst="rect">
            <a:avLst/>
          </a:prstGeom>
        </p:spPr>
      </p:pic>
      <p:pic>
        <p:nvPicPr>
          <p:cNvPr id="2" name="Picture 1" descr="SNCT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04"/>
          <a:stretch/>
        </p:blipFill>
        <p:spPr>
          <a:xfrm>
            <a:off x="2282592" y="3255632"/>
            <a:ext cx="4622327" cy="361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40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1" descr="Captura de Tela 2017-07-20 às 11.52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30061" r="74236" b="56197"/>
          <a:stretch>
            <a:fillRect/>
          </a:stretch>
        </p:blipFill>
        <p:spPr bwMode="auto">
          <a:xfrm>
            <a:off x="520700" y="5009625"/>
            <a:ext cx="366395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8" descr="Captura de Tela 2017-07-20 às 11.52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9" t="26552" r="4250" b="55904"/>
          <a:stretch>
            <a:fillRect/>
          </a:stretch>
        </p:blipFill>
        <p:spPr bwMode="auto">
          <a:xfrm>
            <a:off x="4961219" y="4654035"/>
            <a:ext cx="3700462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2" descr="Captura de Tela 2017-07-20 às 11.55.3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56671" r="70032" b="27246"/>
          <a:stretch>
            <a:fillRect/>
          </a:stretch>
        </p:blipFill>
        <p:spPr bwMode="auto">
          <a:xfrm>
            <a:off x="520700" y="3185905"/>
            <a:ext cx="40528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Imagen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773" y="3291937"/>
            <a:ext cx="1287462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Imagen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48" y="3296700"/>
            <a:ext cx="128746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0" name="Picture 4" descr="The Dana Foundation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135" y="2682337"/>
            <a:ext cx="1285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Picture 7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806" y="2388649"/>
            <a:ext cx="257968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BannerYouTubeVIVENCIANDO]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5" t="23186" r="24610" b="24086"/>
          <a:stretch/>
        </p:blipFill>
        <p:spPr>
          <a:xfrm>
            <a:off x="194233" y="60313"/>
            <a:ext cx="3705413" cy="2106706"/>
          </a:xfrm>
          <a:prstGeom prst="rect">
            <a:avLst/>
          </a:prstGeom>
        </p:spPr>
      </p:pic>
      <p:pic>
        <p:nvPicPr>
          <p:cNvPr id="2" name="Picture 1" descr="Captura de Tela 2020-10-27 às 15.14.49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8" t="45968" r="45743" b="17549"/>
          <a:stretch/>
        </p:blipFill>
        <p:spPr>
          <a:xfrm>
            <a:off x="5974803" y="627638"/>
            <a:ext cx="2506432" cy="1514759"/>
          </a:xfrm>
          <a:prstGeom prst="rect">
            <a:avLst/>
          </a:prstGeom>
        </p:spPr>
      </p:pic>
      <p:sp>
        <p:nvSpPr>
          <p:cNvPr id="40964" name="CaixaDeTexto 6"/>
          <p:cNvSpPr txBox="1">
            <a:spLocks noChangeArrowheads="1"/>
          </p:cNvSpPr>
          <p:nvPr/>
        </p:nvSpPr>
        <p:spPr bwMode="auto">
          <a:xfrm>
            <a:off x="3238838" y="140049"/>
            <a:ext cx="266632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pt-BR" sz="3200" dirty="0" smtClean="0">
                <a:latin typeface="Noteworthy Light"/>
                <a:cs typeface="Noteworthy Light"/>
              </a:rPr>
              <a:t>Agradecimentos</a:t>
            </a:r>
            <a:endParaRPr lang="pt-BR" sz="3200" dirty="0">
              <a:latin typeface="Noteworthy Light"/>
              <a:cs typeface="Noteworthy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7047" y="6317478"/>
            <a:ext cx="4049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/>
              <a:t>www.vivenciandoabiologia.org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2281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89</Words>
  <Application>Microsoft Macintosh PowerPoint</Application>
  <PresentationFormat>On-screen Show (4:3)</PresentationFormat>
  <Paragraphs>20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Giselle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Giselle Zenker Justo</dc:creator>
  <cp:lastModifiedBy>Giselle Zenker Justo</cp:lastModifiedBy>
  <cp:revision>20</cp:revision>
  <dcterms:created xsi:type="dcterms:W3CDTF">2020-09-25T13:48:27Z</dcterms:created>
  <dcterms:modified xsi:type="dcterms:W3CDTF">2020-10-31T10:46:46Z</dcterms:modified>
</cp:coreProperties>
</file>